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Cat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cat (Felis catus) is a domesticated species of small carnivorous mammal.</a:t>
            </a:r>
          </a:p>
          <a:p>
            <a:pPr>
              <a:defRPr sz="2500">
                <a:latin typeface="Calibri Light"/>
              </a:defRPr>
            </a:pPr>
            <a:r>
              <a:t> It is the only domesticated species in the family Felidae.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1.1200px-cat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2541118"/>
            <a:ext cx="3960000" cy="3956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Interaction with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Cats are common pets throughout the world.</a:t>
            </a:r>
          </a:p>
          <a:p>
            <a:pPr>
              <a:defRPr sz="2500">
                <a:latin typeface="Calibri Light"/>
              </a:defRPr>
            </a:pPr>
            <a:r>
              <a:t> They have been used for millennia to control rodents.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7.fake_ca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4426015"/>
            <a:ext cx="3960000" cy="20719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Etymology and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origin of the English word cat is thought to be the Late Latin word cattus, which was first used at the beginning of the 6th century.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10.photo-1615807713086-bfc4975801d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20" y="1458000"/>
            <a:ext cx="2834079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The scientific name of the domestic cat is Felis catus.</a:t>
            </a:r>
          </a:p>
          <a:p>
            <a:pPr>
              <a:defRPr sz="2500">
                <a:latin typeface="Calibri Light"/>
              </a:defRPr>
            </a:pPr>
            <a:r>
              <a:t> The domestic cat is a distinct species, namely Felis catus.</a:t>
            </a:r>
          </a:p>
          <a:p>
            <a:pPr>
              <a:defRPr sz="2500">
                <a:latin typeface="Calibri Light"/>
              </a:defRPr>
            </a:pPr>
          </a:p>
          <a:p>
            <a:pPr>
              <a:defRPr sz="2500">
                <a:latin typeface="Calibri Light"/>
              </a:defRPr>
            </a:pP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11.1800x1200_cat_relaxing_on_patio_oth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3858000"/>
            <a:ext cx="3960000" cy="264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The domestic cat is a member of the Felidae, a family that had a common ancestor about 10–15 million years ago.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12.gettyimages-1279899488_wide-f3860ceb0ef19643c335cb34df3fa1de166e2761-s1100-c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4273051"/>
            <a:ext cx="3960000" cy="22249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 The domestic cat has a smaller skull and shorter bones than the European wildcat.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2.36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2538000"/>
            <a:ext cx="3960000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Cats have excellent night vision.</a:t>
            </a:r>
          </a:p>
          <a:p>
            <a:pPr>
              <a:defRPr sz="2500">
                <a:latin typeface="Calibri Light"/>
              </a:defRPr>
            </a:pPr>
            <a:r>
              <a:t> They can see at only one-sixth the light level required for human vision.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3.1200px-cat_november_2010-1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716" y="1458000"/>
            <a:ext cx="3776283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Outdoor cats are active both day and night, although they tend to be slightly more active at night.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4.cat_poster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3897092"/>
            <a:ext cx="3960000" cy="26009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Lifespan and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The average lifespan of pet cats has risen in recent decades.</a:t>
            </a:r>
          </a:p>
          <a:p>
            <a:pPr>
              <a:defRPr sz="2500">
                <a:latin typeface="Calibri Light"/>
              </a:defRPr>
            </a:pPr>
            <a:r>
              <a:t> In the early 1980s, it was about seven years,: 33  rising to 9.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5.van_c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2538000"/>
            <a:ext cx="3960000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b="1">
                <a:solidFill>
                  <a:srgbClr val="3B5998"/>
                </a:solidFill>
                <a:latin typeface="Calibri Light"/>
              </a:defRPr>
            </a:pPr>
            <a:r>
              <a:t>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12000"/>
            <a:ext cx="4320000" cy="4986000"/>
          </a:xfrm>
        </p:spPr>
        <p:txBody>
          <a:bodyPr/>
          <a:lstStyle/>
          <a:p>
            <a:pPr>
              <a:defRPr sz="2500">
                <a:latin typeface="Calibri Light"/>
              </a:defRPr>
            </a:pPr>
            <a:r>
              <a:t>The domestic cat is a cosmopolitan species.</a:t>
            </a:r>
          </a:p>
          <a:p>
            <a:pPr>
              <a:defRPr sz="2500">
                <a:latin typeface="Calibri Light"/>
              </a:defRPr>
            </a:pPr>
            <a:r>
              <a:t>t occurs across much of the world.</a:t>
            </a:r>
          </a:p>
          <a:p>
            <a:pPr>
              <a:defRPr sz="2500">
                <a:latin typeface="Calibri Light"/>
              </a:defRPr>
            </a:pPr>
            <a:r>
              <a:t>t is adaptable and now present on all continents except Antarctica.</a:t>
            </a:r>
          </a:p>
          <a:p>
            <a:pPr>
              <a:defRPr sz="2500">
                <a:latin typeface="Calibri Light"/>
              </a:defRPr>
            </a:pPr>
          </a:p>
        </p:txBody>
      </p:sp>
      <p:pic>
        <p:nvPicPr>
          <p:cNvPr id="4" name="Picture 3" descr="6.07cat-stripes-mediumsquareat3x-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00" y="2537999"/>
            <a:ext cx="3960000" cy="396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